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9" r:id="rId4"/>
    <p:sldId id="257" r:id="rId5"/>
    <p:sldId id="258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70" r:id="rId16"/>
  </p:sldIdLst>
  <p:sldSz cx="14630400" cy="8229600"/>
  <p:notesSz cx="8229600" cy="14630400"/>
  <p:embeddedFontLst>
    <p:embeddedFont>
      <p:font typeface="Inconsolata" pitchFamily="1" charset="0"/>
      <p:regular r:id="rId19"/>
    </p:embeddedFont>
    <p:embeddedFont>
      <p:font typeface="Montserrat Black" panose="00000A00000000000000" pitchFamily="2" charset="0"/>
      <p:bold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01/06/2025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cijo/UpDesk" TargetMode="External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informasus.ufscar.br/tags/canal-de-duvidas/" TargetMode="Externa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Integrantes: Mateus Teodoro da Silva, Jonatas Santos, Mariozan, Andrei Mancijo, Kaique Batista, Filipe Vitor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165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Professor orientador: Flavio Waltz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</a:t>
            </a: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normal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722477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assistência técnica.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inteligência artificial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sugerir uma solução para o chamado automaticamente.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N2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Nível 2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resolução adequada.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resolvido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fechado pelo agente responsável.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796027"/>
            <a:ext cx="4587066" cy="43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Figma</a:t>
            </a:r>
            <a:endParaRPr lang="pt-BR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Repositório remoto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Segue o link do repositório remoto contendo todos os arquivos sobre o desenvolvimento: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UpDesk </a:t>
            </a:r>
            <a:r>
              <a:rPr lang="pt-BR" dirty="0">
                <a:hlinkClick r:id="rId3"/>
              </a:rPr>
              <a:t>–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Repositório</a:t>
            </a:r>
            <a:endParaRPr lang="pt-BR" dirty="0">
              <a:solidFill>
                <a:schemeClr val="bg1"/>
              </a:solidFill>
              <a:latin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 do UpDesk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Os requisitos coletados durante as entrevistas fundamentaram o escopo do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UpDesk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visando resolver as questões levantadas.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03644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468868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8171" y="988128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03770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6634758" y="1970603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7123390" y="1790224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27" y="1822192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6741" y="1848803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84150" y="299358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123390" y="281320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27" y="2845177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67687" y="287178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34758" y="3875365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7123390" y="36949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327" y="3726954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96741" y="3753564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84150" y="475714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3"/>
          <p:cNvSpPr/>
          <p:nvPr/>
        </p:nvSpPr>
        <p:spPr>
          <a:xfrm>
            <a:off x="7123390" y="457676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327" y="460873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67687" y="463534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Estruturamos um módulo de IA que oferece sugestões automatizadas, melhorando a eficiência do sistema na gestão de chamados.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34758" y="5638919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6"/>
          <p:cNvSpPr/>
          <p:nvPr/>
        </p:nvSpPr>
        <p:spPr>
          <a:xfrm>
            <a:off x="7123390" y="545853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327" y="5490508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96741" y="551711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e homologação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rigorosos e homologamos o sistema, garantindo que todas as funcionalidades estejam operando como esperado.</a:t>
            </a:r>
          </a:p>
          <a:p>
            <a:pPr marL="0" indent="0" algn="r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25" name="Shape 18"/>
          <p:cNvSpPr/>
          <p:nvPr/>
        </p:nvSpPr>
        <p:spPr>
          <a:xfrm>
            <a:off x="7484150" y="652069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9"/>
          <p:cNvSpPr/>
          <p:nvPr/>
        </p:nvSpPr>
        <p:spPr>
          <a:xfrm>
            <a:off x="7123390" y="634031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27" y="6372285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67687" y="639889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  <p:bldP spid="24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Tipos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desenvolvimento do banco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utilizado para armazenar e gerenciar informações de forma eficiente e segura.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entre equipes de desenvolvimento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escolhidas para fornecer suporte e manter registros organizados do projeto.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modelo incremental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permite ajustes constantes ao longo do desenvolvimento, facilitando a adaptação às necessidades do cliente.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reuniões 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alinhamento e revisão, garantindo que todos os membros da equipe estejam atualizados e engajados.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prototipação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validação de ideias e funcionalidades, assegurando que o produto final atenda às expectativas.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 sprints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</a:t>
            </a:r>
            <a:r>
              <a:rPr lang="en-US" sz="15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necessários para o sistema, com empresa real de Help Desk.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sz="15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1391</Words>
  <Application>Microsoft Office PowerPoint</Application>
  <PresentationFormat>Personalizar</PresentationFormat>
  <Paragraphs>173</Paragraphs>
  <Slides>15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Inconsolata</vt:lpstr>
      <vt:lpstr>Arial</vt:lpstr>
      <vt:lpstr>Poppins</vt:lpstr>
      <vt:lpstr>Calibri</vt:lpstr>
      <vt:lpstr>Montserrat Black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ANDREI MANCIJO</cp:lastModifiedBy>
  <cp:revision>18</cp:revision>
  <dcterms:created xsi:type="dcterms:W3CDTF">2025-05-27T23:34:18Z</dcterms:created>
  <dcterms:modified xsi:type="dcterms:W3CDTF">2025-06-01T18:28:13Z</dcterms:modified>
</cp:coreProperties>
</file>